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"/>
  </p:notesMasterIdLst>
  <p:handoutMasterIdLst>
    <p:handoutMasterId r:id="rId5"/>
  </p:handoutMasterIdLst>
  <p:sldIdLst>
    <p:sldId id="417" r:id="rId2"/>
    <p:sldId id="408" r:id="rId3"/>
  </p:sldIdLst>
  <p:sldSz cx="9144000" cy="6858000" type="screen4x3"/>
  <p:notesSz cx="6669088" cy="9928225"/>
  <p:defaultTextStyle>
    <a:defPPr>
      <a:defRPr lang="lt-LT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000066"/>
    <a:srgbClr val="003882"/>
    <a:srgbClr val="003366"/>
    <a:srgbClr val="FFCCCC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8403" autoAdjust="0"/>
  </p:normalViewPr>
  <p:slideViewPr>
    <p:cSldViewPr>
      <p:cViewPr varScale="1">
        <p:scale>
          <a:sx n="107" d="100"/>
          <a:sy n="107" d="100"/>
        </p:scale>
        <p:origin x="7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3384" y="-15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776669" y="4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D665008-74F7-4063-9605-01C2AEBEEF00}" type="datetimeFigureOut">
              <a:rPr lang="en-GB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9754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776669" y="9429754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2317911-116F-4701-86CC-71590C623C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51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4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70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4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4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EA057D9-83B5-468D-AF89-051A46D55F5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046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dirty="0" smtClean="0"/>
              <a:t>(</a:t>
            </a:r>
            <a:r>
              <a:rPr lang="lt-LT" sz="1200" dirty="0" err="1" smtClean="0"/>
              <a:t>medziagų</a:t>
            </a:r>
            <a:r>
              <a:rPr lang="lt-LT" sz="1200" dirty="0" smtClean="0"/>
              <a:t> taupymas  </a:t>
            </a:r>
            <a:r>
              <a:rPr lang="lt-LT" sz="1200" dirty="0" err="1" smtClean="0"/>
              <a:t>konnstrukcijai</a:t>
            </a:r>
            <a:r>
              <a:rPr lang="lt-LT" sz="1200" dirty="0" smtClean="0"/>
              <a:t> pagaminti ( betono  ,</a:t>
            </a:r>
            <a:r>
              <a:rPr lang="lt-LT" sz="1200" dirty="0" err="1" smtClean="0"/>
              <a:t>gelzbetonio</a:t>
            </a:r>
            <a:r>
              <a:rPr lang="lt-LT" sz="1200" dirty="0" smtClean="0"/>
              <a:t> </a:t>
            </a:r>
            <a:r>
              <a:rPr lang="lt-LT" sz="1200" dirty="0" err="1" smtClean="0"/>
              <a:t>keikiams</a:t>
            </a:r>
            <a:r>
              <a:rPr lang="lt-LT" sz="1200" dirty="0" smtClean="0"/>
              <a:t>  </a:t>
            </a:r>
            <a:r>
              <a:rPr lang="lt-LT" sz="1200" dirty="0" err="1" smtClean="0"/>
              <a:t>mazinti</a:t>
            </a:r>
            <a:r>
              <a:rPr lang="lt-LT" sz="1200" dirty="0" smtClean="0"/>
              <a:t> , </a:t>
            </a:r>
          </a:p>
          <a:p>
            <a:r>
              <a:rPr lang="lt-LT" sz="1200" dirty="0" smtClean="0"/>
              <a:t>Antriniu  </a:t>
            </a:r>
            <a:r>
              <a:rPr lang="lt-LT" sz="1200" dirty="0" err="1" smtClean="0"/>
              <a:t>zaliavų</a:t>
            </a:r>
            <a:r>
              <a:rPr lang="lt-LT" sz="1200" dirty="0" smtClean="0"/>
              <a:t> panaudojimas,_</a:t>
            </a:r>
            <a:r>
              <a:rPr lang="lt-LT" sz="1200" baseline="0" dirty="0" smtClean="0"/>
              <a:t> kainos </a:t>
            </a:r>
            <a:r>
              <a:rPr lang="lt-LT" sz="1200" baseline="0" dirty="0" err="1" smtClean="0"/>
              <a:t>mazinimui</a:t>
            </a:r>
            <a:r>
              <a:rPr lang="lt-LT" sz="1200" baseline="0" dirty="0" smtClean="0"/>
              <a:t>, </a:t>
            </a:r>
            <a:r>
              <a:rPr lang="lt-LT" sz="1200" dirty="0" smtClean="0"/>
              <a:t>.</a:t>
            </a:r>
          </a:p>
          <a:p>
            <a:r>
              <a:rPr lang="lt-LT" sz="1200" dirty="0" smtClean="0"/>
              <a:t> efektas : CO2 </a:t>
            </a:r>
            <a:r>
              <a:rPr lang="lt-LT" sz="1200" dirty="0" err="1" smtClean="0"/>
              <a:t>ismetimo</a:t>
            </a:r>
            <a:r>
              <a:rPr lang="lt-LT" sz="1200" baseline="0" dirty="0" smtClean="0"/>
              <a:t> </a:t>
            </a:r>
            <a:r>
              <a:rPr lang="lt-LT" sz="1200" dirty="0" err="1" smtClean="0"/>
              <a:t>mazinimas</a:t>
            </a:r>
            <a:r>
              <a:rPr lang="lt-LT" sz="1200" baseline="0" dirty="0" smtClean="0"/>
              <a:t> , kaina produkto  ( </a:t>
            </a:r>
            <a:r>
              <a:rPr lang="lt-LT" sz="1200" baseline="0" dirty="0" err="1" smtClean="0"/>
              <a:t>mazinimas</a:t>
            </a:r>
            <a:r>
              <a:rPr lang="lt-LT" sz="1200" baseline="0" dirty="0" smtClean="0"/>
              <a:t>  iki 2 proc.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B6025-7F54-418A-B816-050421DA915D}" type="slidenum">
              <a:rPr lang="lt-LT" smtClean="0"/>
              <a:pPr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695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039095"/>
            <a:ext cx="734481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8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190" y="6356350"/>
            <a:ext cx="82042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104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048672" cy="149817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38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6085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6328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648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2A18DD-3C3B-4FCA-8DDD-4AE841895363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500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048672" cy="149481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38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186808" cy="46085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64" y="1700808"/>
            <a:ext cx="4110608" cy="46085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6328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648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246712-7BDC-43A3-AA7D-B314A7C26D29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0620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800600"/>
            <a:ext cx="5688632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1840" y="548681"/>
            <a:ext cx="5688632" cy="421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38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1840" y="5367338"/>
            <a:ext cx="5688632" cy="941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6328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648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FC1F1C-8C64-4304-9FEA-9C0615664F29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10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20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80719" cy="1264720"/>
          </a:xfrm>
        </p:spPr>
        <p:txBody>
          <a:bodyPr/>
          <a:lstStyle/>
          <a:p>
            <a:pPr algn="r"/>
            <a:r>
              <a:rPr lang="lt-LT" sz="3200" dirty="0" smtClean="0"/>
              <a:t>Mokslo verslo bendradarbiavimas ir sukurti prototipai</a:t>
            </a:r>
            <a:endParaRPr lang="lt-LT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5" cy="5112568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b="1" dirty="0"/>
              <a:t>“</a:t>
            </a:r>
            <a:r>
              <a:rPr lang="lt-LT" sz="2000" b="1" dirty="0"/>
              <a:t>Gedimino akis</a:t>
            </a:r>
            <a:r>
              <a:rPr lang="en-US" sz="2000" b="1" dirty="0"/>
              <a:t>”</a:t>
            </a:r>
            <a:r>
              <a:rPr lang="lt-LT" sz="2000" b="1" dirty="0"/>
              <a:t> – </a:t>
            </a:r>
            <a:r>
              <a:rPr lang="lt-LT" sz="2000" b="1" dirty="0" smtClean="0"/>
              <a:t>BIOMET SECURITY</a:t>
            </a:r>
          </a:p>
          <a:p>
            <a:pPr marL="0" indent="0">
              <a:buNone/>
            </a:pPr>
            <a:endParaRPr lang="lt-LT" sz="2000" b="1" dirty="0" smtClean="0"/>
          </a:p>
          <a:p>
            <a:pPr marL="0" indent="0">
              <a:buNone/>
            </a:pPr>
            <a:r>
              <a:rPr lang="lt-LT" sz="2000" b="1" dirty="0" smtClean="0"/>
              <a:t>Kūrėjai</a:t>
            </a:r>
            <a:r>
              <a:rPr lang="lt-LT" sz="2000" b="1" dirty="0"/>
              <a:t>: </a:t>
            </a:r>
            <a:r>
              <a:rPr lang="lt-LT" sz="2000" dirty="0"/>
              <a:t>VGTU </a:t>
            </a:r>
            <a:r>
              <a:rPr lang="lt-LT" sz="2000" dirty="0" smtClean="0"/>
              <a:t>mokslininkai </a:t>
            </a:r>
            <a:r>
              <a:rPr lang="lt-LT" sz="2000" dirty="0"/>
              <a:t>prof. A. Čenys, dr. L. </a:t>
            </a:r>
            <a:r>
              <a:rPr lang="lt-LT" sz="2000" dirty="0" smtClean="0"/>
              <a:t>Radvilavičius, T</a:t>
            </a:r>
            <a:r>
              <a:rPr lang="lt-LT" sz="2000" dirty="0"/>
              <a:t>. </a:t>
            </a:r>
            <a:r>
              <a:rPr lang="lt-LT" sz="2000" dirty="0" smtClean="0"/>
              <a:t>Grigalis,  </a:t>
            </a:r>
            <a:r>
              <a:rPr lang="lt-LT" sz="2000" dirty="0"/>
              <a:t>L. </a:t>
            </a:r>
            <a:r>
              <a:rPr lang="lt-LT" sz="2000" dirty="0" err="1"/>
              <a:t>Marozas</a:t>
            </a:r>
            <a:r>
              <a:rPr lang="lt-LT" sz="2000" dirty="0"/>
              <a:t>, </a:t>
            </a:r>
            <a:endParaRPr lang="lt-LT" sz="2000" dirty="0" smtClean="0"/>
          </a:p>
          <a:p>
            <a:pPr marL="0" indent="0">
              <a:buNone/>
            </a:pPr>
            <a:r>
              <a:rPr lang="lt-LT" sz="2000" b="1" dirty="0" smtClean="0"/>
              <a:t>Produktas</a:t>
            </a:r>
            <a:r>
              <a:rPr lang="lt-LT" sz="2000" b="1" dirty="0"/>
              <a:t>: </a:t>
            </a:r>
            <a:r>
              <a:rPr lang="lt-LT" sz="2000" dirty="0"/>
              <a:t>prietaisas, per atstumą nustatantis judančio žmogaus </a:t>
            </a:r>
            <a:r>
              <a:rPr lang="lt-LT" sz="2000" dirty="0" smtClean="0"/>
              <a:t>tapatybę</a:t>
            </a:r>
            <a:endParaRPr lang="lt-LT" sz="2000" dirty="0"/>
          </a:p>
          <a:p>
            <a:pPr marL="0" lvl="0" indent="0">
              <a:buNone/>
            </a:pPr>
            <a:r>
              <a:rPr lang="lt-LT" sz="2000" b="1" dirty="0"/>
              <a:t>Kūrimo trukmė</a:t>
            </a:r>
            <a:r>
              <a:rPr lang="lt-LT" sz="2000" dirty="0"/>
              <a:t>: 2011-2013</a:t>
            </a:r>
          </a:p>
          <a:p>
            <a:pPr marL="0" lvl="0" indent="0">
              <a:buNone/>
            </a:pPr>
            <a:r>
              <a:rPr lang="lt-LT" sz="2000" b="1" dirty="0"/>
              <a:t>Kūrimas ir prototipas:  </a:t>
            </a:r>
            <a:r>
              <a:rPr lang="lt-LT" sz="2000" dirty="0"/>
              <a:t>VGTU </a:t>
            </a:r>
          </a:p>
          <a:p>
            <a:pPr marL="0" lvl="0" indent="0">
              <a:buNone/>
            </a:pPr>
            <a:r>
              <a:rPr lang="lt-LT" sz="2000" b="1" dirty="0"/>
              <a:t>Finansavimas:</a:t>
            </a:r>
            <a:r>
              <a:rPr lang="lt-LT" sz="2000" dirty="0"/>
              <a:t>  </a:t>
            </a:r>
            <a:r>
              <a:rPr lang="lt-LT" sz="2000" dirty="0" err="1" smtClean="0"/>
              <a:t>Eureka</a:t>
            </a:r>
            <a:r>
              <a:rPr lang="lt-LT" sz="2000" dirty="0" smtClean="0"/>
              <a:t>, </a:t>
            </a:r>
            <a:r>
              <a:rPr lang="lt-LT" sz="2000" dirty="0"/>
              <a:t>240 000 </a:t>
            </a:r>
            <a:r>
              <a:rPr lang="lt-LT" sz="2000" dirty="0" smtClean="0"/>
              <a:t>EUR,  </a:t>
            </a:r>
            <a:r>
              <a:rPr lang="lt-LT" sz="2000" dirty="0"/>
              <a:t>UAB </a:t>
            </a:r>
            <a:r>
              <a:rPr lang="lt-LT" sz="2000" dirty="0" err="1"/>
              <a:t>Nsoft</a:t>
            </a:r>
            <a:r>
              <a:rPr lang="lt-LT" sz="2000" dirty="0"/>
              <a:t> (Lietuva) </a:t>
            </a:r>
            <a:r>
              <a:rPr lang="lt-LT" sz="2000" dirty="0" smtClean="0"/>
              <a:t>– 90 </a:t>
            </a:r>
            <a:r>
              <a:rPr lang="lt-LT" sz="2000" dirty="0"/>
              <a:t>000 </a:t>
            </a:r>
            <a:r>
              <a:rPr lang="lt-LT" sz="2000" dirty="0" smtClean="0"/>
              <a:t>EUR</a:t>
            </a:r>
            <a:endParaRPr lang="lt-LT" sz="2000" dirty="0"/>
          </a:p>
          <a:p>
            <a:pPr marL="0" lvl="0" indent="0">
              <a:buNone/>
            </a:pPr>
            <a:r>
              <a:rPr lang="lt-LT" sz="2000" b="1" dirty="0"/>
              <a:t>Rinka:</a:t>
            </a:r>
            <a:r>
              <a:rPr lang="lt-LT" sz="2000" dirty="0"/>
              <a:t> aukšto saugumo lygio paslaugas teikiančios įmonės </a:t>
            </a:r>
          </a:p>
          <a:p>
            <a:pPr marL="0" lvl="0" indent="0">
              <a:buNone/>
            </a:pPr>
            <a:r>
              <a:rPr lang="lt-LT" sz="2000" b="1" dirty="0"/>
              <a:t>Partneris adaptavimui  ir </a:t>
            </a:r>
            <a:r>
              <a:rPr lang="lt-LT" sz="2000" b="1" dirty="0" err="1"/>
              <a:t>komercializavimui</a:t>
            </a:r>
            <a:r>
              <a:rPr lang="lt-LT" sz="2000" b="1" dirty="0"/>
              <a:t>: </a:t>
            </a:r>
            <a:r>
              <a:rPr lang="lt-LT" sz="2000" dirty="0"/>
              <a:t>UAB </a:t>
            </a:r>
            <a:r>
              <a:rPr lang="lt-LT" sz="2000" dirty="0" err="1"/>
              <a:t>Nsoft</a:t>
            </a:r>
            <a:r>
              <a:rPr lang="lt-LT" sz="2000" dirty="0"/>
              <a:t> (Lietuva)</a:t>
            </a:r>
          </a:p>
          <a:p>
            <a:pPr marL="0" lvl="0" indent="0">
              <a:buNone/>
            </a:pPr>
            <a:r>
              <a:rPr lang="lt-LT" sz="2000" b="1" dirty="0"/>
              <a:t>Klientas:  </a:t>
            </a:r>
            <a:r>
              <a:rPr lang="lt-LT" sz="2000" dirty="0"/>
              <a:t>Sporto klubų tinklas, verslo korpusų tinklas (Baltarusija) </a:t>
            </a:r>
          </a:p>
          <a:p>
            <a:pPr marL="0" lvl="0" indent="0">
              <a:buNone/>
            </a:pPr>
            <a:r>
              <a:rPr lang="lt-LT" sz="2000" b="1" dirty="0"/>
              <a:t>Stadija</a:t>
            </a:r>
            <a:r>
              <a:rPr lang="lt-LT" sz="2000" dirty="0"/>
              <a:t>: produkto testavimas </a:t>
            </a:r>
          </a:p>
          <a:p>
            <a:pPr marL="0" indent="0">
              <a:buNone/>
            </a:pPr>
            <a:r>
              <a:rPr lang="lt-LT" sz="2000" b="1" dirty="0"/>
              <a:t>Bendros veiklos tęstinumas: </a:t>
            </a:r>
            <a:r>
              <a:rPr lang="lt-LT" sz="2000" dirty="0"/>
              <a:t>UAB </a:t>
            </a:r>
            <a:r>
              <a:rPr lang="lt-LT" sz="2000" dirty="0" err="1"/>
              <a:t>Nsoft</a:t>
            </a:r>
            <a:r>
              <a:rPr lang="lt-LT" sz="2000" dirty="0"/>
              <a:t> tęsia produkto </a:t>
            </a:r>
            <a:r>
              <a:rPr lang="lt-LT" sz="2000" dirty="0" err="1"/>
              <a:t>komercilizavimą</a:t>
            </a:r>
            <a:r>
              <a:rPr lang="lt-LT" sz="2000" dirty="0"/>
              <a:t>, vykdo tyrimus produkto tobulinimui.</a:t>
            </a:r>
          </a:p>
          <a:p>
            <a:pPr marL="0" indent="0">
              <a:buNone/>
            </a:pPr>
            <a:endParaRPr lang="lt-LT" sz="2000" dirty="0" smtClean="0"/>
          </a:p>
          <a:p>
            <a:pPr marL="0" indent="0">
              <a:buNone/>
            </a:pP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5168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“</a:t>
            </a:r>
            <a:r>
              <a:rPr lang="lt-LT" sz="3200" dirty="0" smtClean="0"/>
              <a:t>Gedimino akis</a:t>
            </a:r>
            <a:r>
              <a:rPr lang="en-US" sz="3200" dirty="0" smtClean="0"/>
              <a:t>”</a:t>
            </a:r>
            <a:r>
              <a:rPr lang="lt-LT" sz="3200" dirty="0" smtClean="0"/>
              <a:t> – BIOMET SECURITY</a:t>
            </a:r>
            <a:endParaRPr lang="lt-LT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2BC-D197-42E0-93EA-4E24880C5CE1}" type="slidenum">
              <a:rPr lang="lt-LT" smtClean="0"/>
              <a:pPr/>
              <a:t>2</a:t>
            </a:fld>
            <a:endParaRPr lang="lt-L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10455"/>
            <a:ext cx="3898776" cy="2029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993" y="1666074"/>
            <a:ext cx="3856720" cy="2109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66074"/>
            <a:ext cx="3898776" cy="225838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28" y="3924457"/>
            <a:ext cx="3856720" cy="22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GTU_balt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12945</TotalTime>
  <Words>166</Words>
  <Application>Microsoft Office PowerPoint</Application>
  <PresentationFormat>Demonstracija ekrane (4:3)</PresentationFormat>
  <Paragraphs>19</Paragraphs>
  <Slides>2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5" baseType="lpstr">
      <vt:lpstr>Arial</vt:lpstr>
      <vt:lpstr>Calibri</vt:lpstr>
      <vt:lpstr>VGTU_baltas</vt:lpstr>
      <vt:lpstr>Mokslo verslo bendradarbiavimas ir sukurti prototipai</vt:lpstr>
      <vt:lpstr>“Gedimino akis” – BIOMET SECURITY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VILNIUS GEDIMINAS TECHNICAL UNIVERSITY</dc:title>
  <dc:creator>jelmaz</dc:creator>
  <cp:lastModifiedBy>Edita Dombrovskienė</cp:lastModifiedBy>
  <cp:revision>531</cp:revision>
  <cp:lastPrinted>2014-08-01T04:54:00Z</cp:lastPrinted>
  <dcterms:created xsi:type="dcterms:W3CDTF">2010-04-14T10:39:15Z</dcterms:created>
  <dcterms:modified xsi:type="dcterms:W3CDTF">2014-10-21T08:45:48Z</dcterms:modified>
</cp:coreProperties>
</file>